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E0DD3-363C-4EC2-90EA-3C61F782048C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3D55D-A4BD-4164-9009-CA6CFF961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373BD-8595-411B-A0EF-2391CCDB4891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092A7-3777-48CB-A346-47F7ABDDF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E314-F45A-4F9A-8E7C-E387A665B64F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E5A95-62E4-49AC-85BC-6D323F6C5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213EF-CDE4-4B44-B51F-44F16A53A5ED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D9C3F-45F8-46CC-B9EC-0449BFD08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BF23-A0FD-41A6-82FB-E227B2595509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E89E9-11F0-4D99-8BDD-C750CBEF4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A63B9-4D69-4FA3-BAE3-9389006D24FF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45419-83A2-4E87-BA97-344998A00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21D76-6FC0-4F5F-9302-47F22355449B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B93D-F2BF-482D-AD27-C580480FA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C4A5C-4AFE-4C80-A7D3-566D4B26CFF1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CE87F-0F35-45AE-A18E-C2DE7D11B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CC4BD-B36B-4AC4-856B-5312F181CE48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75CC3-3B0A-44DD-B2C4-4EC3BA7A8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7079B-7F9F-47A2-B9CD-AA7C11BA5B79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34754-F01C-4174-BEA4-1E68CEE92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C646F-76C8-494C-BEC7-9D4A3ADD6D4B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37503-7813-424E-8A88-D24331242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884707-FA49-4E35-A654-FDD3B5CC6835}" type="datetimeFigureOut">
              <a:rPr lang="ru-RU"/>
              <a:pPr>
                <a:defRPr/>
              </a:pPr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EA4466-CD08-42CF-93D5-C57D5AF1C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800" dirty="0" smtClean="0"/>
              <a:t>Об инновациях ФГОС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785794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838842"/>
            <a:ext cx="51845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Развитие детской самостоятельности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916060"/>
            <a:ext cx="7960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dirty="0" smtClean="0"/>
              <a:t>ФГОС ДО уделяет этому много внимания, начиная со структуры Программы и заканчивая ориентирами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6997" y="2276872"/>
            <a:ext cx="75724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Познавательно-исследовательская деятельность реализуется путем детского экспериментирования и начинается с раннего детства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642918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6464" y="642918"/>
            <a:ext cx="7165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Познавательно-исследовательская деятельность детей</a:t>
            </a:r>
            <a:endParaRPr lang="ru-RU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84784"/>
            <a:ext cx="78901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ДО выделяет две формы диагностики и четко определяет свое отношение к каждой из них. Это: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диагностика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Педагогическая диагностика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547664" y="673071"/>
            <a:ext cx="648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Диагностика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68876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Психологическая Диагностика </a:t>
            </a:r>
            <a:endParaRPr lang="ru-RU" sz="3200" dirty="0"/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772816"/>
            <a:ext cx="7818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Цель – помочь педагогу понять внутреннее состояние конкретного ребенка  и особенности его психологических процессов.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6003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Педагогическая Диагностика </a:t>
            </a:r>
            <a:endParaRPr lang="ru-RU" sz="3200" dirty="0"/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890281" y="1760786"/>
            <a:ext cx="7744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Задача – установить эффективность тех или иных способов воздействия педагога на конкретного ребенка. Она проводится в том случае, если без диагностики педагог или родитель не могут понять причину неэффективности своих педагогических воздействий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6003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Диагностика знаний детей </a:t>
            </a:r>
            <a:endParaRPr lang="ru-RU" sz="3200" dirty="0"/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611560" y="1535679"/>
            <a:ext cx="80236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К диагностики знаний ФГОС ДО относится резко отрицательно.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 </a:t>
            </a:r>
          </a:p>
          <a:p>
            <a:r>
              <a:rPr lang="ru-RU" sz="3200" b="1" dirty="0" smtClean="0"/>
              <a:t>«Никакого тестирования, аттестации, проверки знаний дошкольника не будет»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640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6003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целевые ориентиры </a:t>
            </a:r>
            <a:endParaRPr lang="ru-RU" sz="3200" dirty="0"/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611560" y="2151232"/>
            <a:ext cx="80236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Конечной целью деятельности ДОО выступает формирование определенных черт и свойств личности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09002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6003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оценка реализации целевых ориентиров </a:t>
            </a:r>
            <a:endParaRPr lang="ru-RU" sz="3200" dirty="0"/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467543" y="2009061"/>
            <a:ext cx="816768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Ссылаясь на соответствующие пункты Федерального закона «Об образовании в Российской Федерации», ФГОС не требует проведения диагностики достижения целевых ориентиров.</a:t>
            </a:r>
          </a:p>
        </p:txBody>
      </p:sp>
    </p:spTree>
    <p:extLst>
      <p:ext uri="{BB962C8B-B14F-4D97-AF65-F5344CB8AC3E}">
        <p14:creationId xmlns:p14="http://schemas.microsoft.com/office/powerpoint/2010/main" val="147152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 октябре 2013 года дошкольные образовательные организации получили документ, аналогов которому не было в советское, ни в постсоветское время –федеральный государственный образовательный стандарт дошкольного образования.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476672"/>
            <a:ext cx="44364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фгос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571612"/>
            <a:ext cx="75724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 ФГТ выделено 4 направления: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физическое;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- социально-личностное;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- познавательно-речевое;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- художественно-эстетическое.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Во ФГОС указано 5 направлений: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социально-коммуникативное;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познавательное;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речевое;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художественно-эстетическое;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физическое.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500042"/>
            <a:ext cx="550072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Направления развития детей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07249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ВИДЫ ДЕТСКОЙ ДЕЯТЕЛЬНОСТИ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dirty="0" smtClean="0"/>
              <a:t>В обоих вышесказанных документах одинаковы, с той разницей, что во ФГОС ДО они описаны более детально, и добавлена двигательная деятельность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792961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ОБРАЗОВАТЕЛЬНЫЕ ОБЛАСТИ</a:t>
            </a:r>
          </a:p>
          <a:p>
            <a:pPr algn="ctr"/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3200" u="sng" dirty="0" smtClean="0"/>
              <a:t>ФГТ выделяет 10 образовательных областей: </a:t>
            </a:r>
            <a:r>
              <a:rPr lang="ru-RU" sz="3200" dirty="0" smtClean="0"/>
              <a:t>физическая культура, здоровье, безопасность, социализация, труд, познание, коммуникация, чтение художественной литературы, музыка.</a:t>
            </a:r>
          </a:p>
          <a:p>
            <a:pPr algn="ctr"/>
            <a:r>
              <a:rPr lang="ru-RU" sz="3200" u="sng" dirty="0" smtClean="0"/>
              <a:t>ФГОС ДО выделяет: </a:t>
            </a:r>
            <a:r>
              <a:rPr lang="ru-RU" sz="3200" dirty="0" smtClean="0"/>
              <a:t>социально-коммуникативное, познавательное, речевое, художественно-эстетическое, физическое. </a:t>
            </a:r>
          </a:p>
          <a:p>
            <a:pPr algn="ctr"/>
            <a:endParaRPr lang="ru-RU" sz="3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3" y="285728"/>
            <a:ext cx="655272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Разработка</a:t>
            </a:r>
          </a:p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программы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166843"/>
            <a:ext cx="77153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В ФГТ предлагалось, что каждая организация разрабатывает Образовательную программу самостоятельно. Во ФГОС ДО установка иная:</a:t>
            </a:r>
          </a:p>
          <a:p>
            <a:r>
              <a:rPr lang="ru-RU" sz="3600" dirty="0" smtClean="0"/>
              <a:t>«2.12»</a:t>
            </a:r>
          </a:p>
          <a:p>
            <a:r>
              <a:rPr lang="ru-RU" sz="3600" dirty="0" smtClean="0"/>
              <a:t>«2.11.2.»</a:t>
            </a:r>
          </a:p>
          <a:p>
            <a:r>
              <a:rPr lang="ru-RU" sz="3600" dirty="0" smtClean="0"/>
              <a:t>«2.2.»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571480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Цели программы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2776"/>
            <a:ext cx="84294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Традиционно целями образовательной программы считались всестороннее развитие ребенка, но во ФГОС ДО отказываются от этого расплывчатого термина и рекомендуют развивать детей в пределах основных общеобразовательных областей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916832"/>
            <a:ext cx="73860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«2.5. Обязательная часть Программы предлагает комплексность подхода, обеспечивая развития детей во всех пяти взаимодополняющих образовательных областях»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723880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Интеграция образовательных</a:t>
            </a:r>
          </a:p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областей</a:t>
            </a:r>
            <a:endParaRPr lang="ru-RU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142984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Формы реализации Программы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8137" y="1666204"/>
            <a:ext cx="792961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FF0000"/>
              </a:solidFill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ФГОС ДО </a:t>
            </a:r>
            <a:r>
              <a:rPr lang="ru-RU" sz="2000" dirty="0" smtClean="0"/>
              <a:t>дает большой просмотр для педагогического творчества:</a:t>
            </a:r>
          </a:p>
          <a:p>
            <a:pPr algn="ctr"/>
            <a:r>
              <a:rPr lang="ru-RU" sz="2000" dirty="0" smtClean="0"/>
              <a:t>«1.2… реализация Программы в форме игры, познавательной и исследовательской деятельности, в форме творческой активности»</a:t>
            </a:r>
          </a:p>
          <a:p>
            <a:pPr algn="ctr"/>
            <a:r>
              <a:rPr lang="ru-RU" sz="2000" dirty="0" smtClean="0"/>
              <a:t>«3.2.5. взаимодействие с родителями создания образовательных проектов совместно с семьей на основе выявления потребностей и поддержки образовательных инициатив семьи»</a:t>
            </a:r>
          </a:p>
          <a:p>
            <a:pPr algn="ctr"/>
            <a:r>
              <a:rPr lang="ru-RU" sz="2000" dirty="0" smtClean="0"/>
              <a:t>«2.5. Программа может реализовываться в течение всего времени пребывания детей в Организации»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0011</Template>
  <TotalTime>787</TotalTime>
  <Words>470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0011</vt:lpstr>
      <vt:lpstr>Об инновациях ФГОС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саня</dc:creator>
  <cp:lastModifiedBy>Венер</cp:lastModifiedBy>
  <cp:revision>50</cp:revision>
  <dcterms:created xsi:type="dcterms:W3CDTF">2012-01-16T16:55:35Z</dcterms:created>
  <dcterms:modified xsi:type="dcterms:W3CDTF">2015-10-17T18:11:43Z</dcterms:modified>
</cp:coreProperties>
</file>